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Public Sans" charset="0"/>
      <p:regular r:id="rId14"/>
    </p:embeddedFont>
    <p:embeddedFont>
      <p:font typeface="EB Garamond" charset="0"/>
      <p:regular r:id="rId15"/>
      <p:bold r:id="rId16"/>
      <p:italic r:id="rId17"/>
      <p:boldItalic r:id="rId18"/>
    </p:embeddedFont>
    <p:embeddedFont>
      <p:font typeface="EB Garamond Medium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8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/>
          <a:srcRect l="-43430" t="2430" r="43429" b="-2429"/>
          <a:stretch>
            <a:fillRect/>
          </a:stretch>
        </p:blipFill>
        <p:spPr>
          <a:xfrm>
            <a:off x="862965" y="-2730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6027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 smtClean="0">
                <a:solidFill>
                  <a:srgbClr val="BD8738"/>
                </a:solidFill>
              </a:rPr>
              <a:t>https://github.com/Shenile/python_password_manager</a:t>
            </a:r>
            <a:endParaRPr lang="en-US" dirty="0">
              <a:solidFill>
                <a:srgbClr val="BD873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Your Project Name</a:t>
            </a:r>
            <a:endParaRPr sz="183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None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Accomodation Reservation System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10" y="1954819"/>
          <a:ext cx="4279525" cy="237729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2105a3571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/>
                        <a:t>Shenile</a:t>
                      </a:r>
                      <a:r>
                        <a:rPr lang="en-US" baseline="0" dirty="0" smtClean="0"/>
                        <a:t> A</a:t>
                      </a:r>
                      <a:endParaRPr lang="en-U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A35</a:t>
                      </a:r>
                      <a:endParaRPr lang="en-US" dirty="0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Accommodation reservation system</a:t>
            </a:r>
            <a:r>
              <a:rPr lang="en-IN" dirty="0"/>
              <a:t>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altLang="en-IN" dirty="0" smtClean="0"/>
              <a:t> </a:t>
            </a:r>
            <a:r>
              <a:rPr lang="en-US" altLang="en-IN" dirty="0" smtClean="0"/>
              <a:t>User </a:t>
            </a:r>
            <a:r>
              <a:rPr lang="en-US" altLang="en-IN" dirty="0" err="1" smtClean="0"/>
              <a:t>AuthenticationThe</a:t>
            </a:r>
            <a:r>
              <a:rPr lang="en-US" altLang="en-IN" dirty="0" smtClean="0"/>
              <a:t> user must be authenticated before accessing the password manager system. The system should have a login interface that prompts the user for their credentials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 </a:t>
            </a:r>
            <a:r>
              <a:rPr lang="en-US" altLang="en-IN" dirty="0" smtClean="0"/>
              <a:t>Add </a:t>
            </a:r>
            <a:r>
              <a:rPr lang="en-US" altLang="en-IN" dirty="0" err="1" smtClean="0"/>
              <a:t>PasswordThe</a:t>
            </a:r>
            <a:r>
              <a:rPr lang="en-US" altLang="en-IN" dirty="0" smtClean="0"/>
              <a:t> user should be able to add a new password to the password manager by providing the website or application name, username, and password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 </a:t>
            </a:r>
            <a:r>
              <a:rPr lang="en-US" altLang="en-IN" dirty="0" smtClean="0"/>
              <a:t>View </a:t>
            </a:r>
            <a:r>
              <a:rPr lang="en-US" altLang="en-IN" dirty="0" err="1" smtClean="0"/>
              <a:t>PasswordThe</a:t>
            </a:r>
            <a:r>
              <a:rPr lang="en-US" altLang="en-IN" dirty="0" smtClean="0"/>
              <a:t> user should be able to view their saved passwords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Delete </a:t>
            </a:r>
            <a:r>
              <a:rPr lang="en-US" altLang="en-IN" dirty="0" smtClean="0"/>
              <a:t>Password. Delete </a:t>
            </a:r>
            <a:r>
              <a:rPr lang="en-US" altLang="en-IN" dirty="0" err="1" smtClean="0"/>
              <a:t>PasswordThe</a:t>
            </a:r>
            <a:r>
              <a:rPr lang="en-US" altLang="en-IN" dirty="0" smtClean="0"/>
              <a:t> user should be able to delete a saved password from the password manager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Update </a:t>
            </a:r>
            <a:r>
              <a:rPr lang="en-US" altLang="en-IN" dirty="0" err="1" smtClean="0"/>
              <a:t>PasswordThe</a:t>
            </a:r>
            <a:r>
              <a:rPr lang="en-US" altLang="en-IN" dirty="0" smtClean="0"/>
              <a:t> user should be able to update a saved password in the password </a:t>
            </a:r>
            <a:r>
              <a:rPr lang="en-US" altLang="en-IN" dirty="0" smtClean="0"/>
              <a:t>manager.</a:t>
            </a:r>
          </a:p>
          <a:p>
            <a:r>
              <a:rPr lang="en-US" altLang="en-IN" dirty="0" smtClean="0"/>
              <a:t>Generate </a:t>
            </a:r>
            <a:r>
              <a:rPr lang="en-US" altLang="en-IN" dirty="0" err="1" smtClean="0"/>
              <a:t>PasswordThe</a:t>
            </a:r>
            <a:r>
              <a:rPr lang="en-US" altLang="en-IN" dirty="0" smtClean="0"/>
              <a:t> system should be able to generate a strong password for the user</a:t>
            </a:r>
            <a:r>
              <a:rPr lang="en-US" altLang="en-IN" dirty="0" smtClean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</a:t>
            </a:r>
            <a:r>
              <a:rPr lang="en-US" altLang="en-IN" dirty="0"/>
              <a:t>”Accommodation reservation system”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 err="1" smtClean="0"/>
              <a:t>SecurityThe</a:t>
            </a:r>
            <a:r>
              <a:rPr lang="en-US" dirty="0" smtClean="0"/>
              <a:t> </a:t>
            </a:r>
            <a:r>
              <a:rPr lang="en-US" dirty="0" smtClean="0"/>
              <a:t>system should ensure that the saved passwords are encrypted and can only be accessed by the authorized </a:t>
            </a:r>
            <a:r>
              <a:rPr lang="en-US" dirty="0" smtClean="0"/>
              <a:t>user.</a:t>
            </a:r>
          </a:p>
          <a:p>
            <a:r>
              <a:rPr lang="en-US" dirty="0" err="1" smtClean="0"/>
              <a:t>UsabilityThe</a:t>
            </a:r>
            <a:r>
              <a:rPr lang="en-US" dirty="0" smtClean="0"/>
              <a:t> </a:t>
            </a:r>
            <a:r>
              <a:rPr lang="en-US" dirty="0" smtClean="0"/>
              <a:t>system should be easy to use and </a:t>
            </a:r>
            <a:r>
              <a:rPr lang="en-US" dirty="0" smtClean="0"/>
              <a:t>navigate.</a:t>
            </a:r>
          </a:p>
          <a:p>
            <a:r>
              <a:rPr lang="en-US" dirty="0" err="1" smtClean="0"/>
              <a:t>PerformanceThe</a:t>
            </a:r>
            <a:r>
              <a:rPr lang="en-US" dirty="0" smtClean="0"/>
              <a:t> </a:t>
            </a:r>
            <a:r>
              <a:rPr lang="en-US" dirty="0" smtClean="0"/>
              <a:t>system should respond to user inputs in a timely manner and be able to handle multiple users </a:t>
            </a:r>
            <a:r>
              <a:rPr lang="en-US" dirty="0" smtClean="0"/>
              <a:t>concurrently.</a:t>
            </a:r>
          </a:p>
          <a:p>
            <a:r>
              <a:rPr lang="en-US" dirty="0" err="1" smtClean="0"/>
              <a:t>ReliabilityThe</a:t>
            </a:r>
            <a:r>
              <a:rPr lang="en-US" dirty="0" smtClean="0"/>
              <a:t> </a:t>
            </a:r>
            <a:r>
              <a:rPr lang="en-US" dirty="0" smtClean="0"/>
              <a:t>system should be reliable and not lose any saved </a:t>
            </a:r>
            <a:r>
              <a:rPr lang="en-US" dirty="0" smtClean="0"/>
              <a:t>passwords.</a:t>
            </a:r>
          </a:p>
          <a:p>
            <a:r>
              <a:rPr lang="en-US" dirty="0" err="1" smtClean="0"/>
              <a:t>CompatibilityThe</a:t>
            </a:r>
            <a:r>
              <a:rPr lang="en-US" dirty="0" smtClean="0"/>
              <a:t> </a:t>
            </a:r>
            <a:r>
              <a:rPr lang="en-US" dirty="0" smtClean="0"/>
              <a:t>system should be compatible with popular operating systems and web browsers.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Accommodation reservation system</a:t>
            </a:r>
            <a:r>
              <a:rPr lang="en-IN" dirty="0"/>
              <a:t>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 smtClean="0"/>
              <a:t>python</a:t>
            </a:r>
            <a:r>
              <a:rPr lang="en-IN" dirty="0" smtClean="0"/>
              <a:t>.</a:t>
            </a:r>
          </a:p>
          <a:p>
            <a:r>
              <a:rPr lang="en-IN" dirty="0" smtClean="0"/>
              <a:t>Python libraries.</a:t>
            </a:r>
          </a:p>
          <a:p>
            <a:r>
              <a:rPr lang="en-IN" dirty="0" err="1" smtClean="0"/>
              <a:t>Intergrated</a:t>
            </a:r>
            <a:r>
              <a:rPr lang="en-IN" dirty="0" smtClean="0"/>
              <a:t> developments.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Accommodation reservation system</a:t>
            </a:r>
            <a:r>
              <a:rPr lang="en-IN" dirty="0"/>
              <a:t>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altLang="en-IN" dirty="0" smtClean="0"/>
              <a:t>Processor: A modern processor with multiple cores and a clock speed of 2 GHz or higher is recommended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RAM</a:t>
            </a:r>
            <a:r>
              <a:rPr lang="en-US" altLang="en-IN" dirty="0" smtClean="0"/>
              <a:t>: At least 4 GB of RAM is recommended, but more is better if you plan to work with large data sets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Storage</a:t>
            </a:r>
            <a:r>
              <a:rPr lang="en-US" altLang="en-IN" dirty="0" smtClean="0"/>
              <a:t>: You will need enough storage space to store your password manager program and any password data files that it creates. A minimum of 1 GB of free storage space is recommended..</a:t>
            </a:r>
            <a:endParaRPr lang="en-US" alt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23685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50" y="923925"/>
            <a:ext cx="35397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Import necessary modules.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Define the main function.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Define </a:t>
            </a:r>
            <a:r>
              <a:rPr lang="en-US" dirty="0" smtClean="0"/>
              <a:t>the function to view.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Define the function to </a:t>
            </a:r>
            <a:r>
              <a:rPr lang="en-US" dirty="0" smtClean="0"/>
              <a:t>add passwords.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Define the function to </a:t>
            </a:r>
            <a:r>
              <a:rPr lang="en-US" dirty="0" smtClean="0"/>
              <a:t>remove passwords.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Checkif</a:t>
            </a:r>
            <a:r>
              <a:rPr lang="en-US" dirty="0" smtClean="0"/>
              <a:t> the password file exists.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Call the main function.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9625" y="3609975"/>
            <a:ext cx="80457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The Python password manager task involves building a password manager program using Python</a:t>
            </a:r>
            <a:r>
              <a:rPr lang="en-US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 program should use encryption to securely store the passwords, 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 user interface should be simple and intuitive, allowing users to easily add, edit,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 </a:t>
            </a:r>
            <a:r>
              <a:rPr lang="en-US" dirty="0" smtClean="0"/>
              <a:t>delete login credentials.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560</Words>
  <Application>WPS Presentation</Application>
  <PresentationFormat>On-screen Show (16:9)</PresentationFormat>
  <Paragraphs>73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Public Sans</vt:lpstr>
      <vt:lpstr>EB Garamond</vt:lpstr>
      <vt:lpstr>EB Garamond Medium</vt:lpstr>
      <vt:lpstr>Noto Sans Symbols</vt:lpstr>
      <vt:lpstr>Calibri</vt:lpstr>
      <vt:lpstr>Simple Light</vt:lpstr>
      <vt:lpstr>Slide 1</vt:lpstr>
      <vt:lpstr>Your Project Name</vt:lpstr>
      <vt:lpstr>Slide 3</vt:lpstr>
      <vt:lpstr>SRS for “Accommodation reservation system"</vt:lpstr>
      <vt:lpstr>SRS for”Accommodation reservation system”</vt:lpstr>
      <vt:lpstr>SRS for “Accommodation reservation system"</vt:lpstr>
      <vt:lpstr>SRS for “Accommodation reservation system"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8</cp:revision>
  <dcterms:created xsi:type="dcterms:W3CDTF">2020-08-13T11:21:00Z</dcterms:created>
  <dcterms:modified xsi:type="dcterms:W3CDTF">2023-03-09T22:15:01Z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54214EABF06847E6981FD4C4E2226BBF</vt:lpwstr>
  </property>
  <property fmtid="{D5CDD505-2E9C-101B-9397-08002B2CF9AE}" pid="3" name="KSOProductBuildVer">
    <vt:lpwstr>1033-11.2.0.11417</vt:lpwstr>
  </property>
</Properties>
</file>